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handoutMasterIdLst>
    <p:handoutMasterId r:id="rId9"/>
  </p:handoutMasterIdLst>
  <p:sldIdLst>
    <p:sldId id="276" r:id="rId2"/>
    <p:sldId id="263" r:id="rId3"/>
    <p:sldId id="265" r:id="rId4"/>
    <p:sldId id="274" r:id="rId5"/>
    <p:sldId id="269" r:id="rId6"/>
    <p:sldId id="277" r:id="rId7"/>
  </p:sldIdLst>
  <p:sldSz cx="12188825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816" y="-34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  <p:sp>
        <p:nvSpPr>
          <p:cNvPr id="3" name="Marcador de fecha 2"/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FA9AD57-34D2-40EF-B706-F02667C04C61}" type="datetime1">
              <a:rPr lang="es-ES" sz="12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11/03/2026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  <p:sp>
        <p:nvSpPr>
          <p:cNvPr id="4" name="Marcador de pie de página 3"/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  <p:sp>
        <p:nvSpPr>
          <p:cNvPr id="5" name="Marcador de número de diapositiva 4"/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12DAFB9-C53A-482F-86D3-953A16EF13D9}" type="slidenum">
              <a:t>‹Nº›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77229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defRPr>
            </a:lvl1pPr>
          </a:lstStyle>
          <a:p>
            <a:pPr lvl="0"/>
            <a:endParaRPr lang="es-ES"/>
          </a:p>
        </p:txBody>
      </p:sp>
      <p:sp>
        <p:nvSpPr>
          <p:cNvPr id="3" name="Marcador de fecha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defRPr>
            </a:lvl1pPr>
          </a:lstStyle>
          <a:p>
            <a:pPr lvl="0"/>
            <a:fld id="{CA2B634F-EBC7-478A-8784-9AC226A93AC4}" type="datetime1">
              <a:rPr lang="es-ES"/>
              <a:pPr lvl="0"/>
              <a:t>11/03/2026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Marcador de notas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defRPr>
            </a:lvl1pPr>
          </a:lstStyle>
          <a:p>
            <a:pPr lvl="0"/>
            <a:endParaRPr lang="es-ES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defRPr>
            </a:lvl1pPr>
          </a:lstStyle>
          <a:p>
            <a:pPr lvl="0"/>
            <a:fld id="{B2B68566-F483-4F67-A37E-8A751767F68F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5453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2A2A2A"/>
        </a:solidFill>
        <a:uFillTx/>
        <a:latin typeface="Century Gothic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2A2A2A"/>
        </a:solidFill>
        <a:uFillTx/>
        <a:latin typeface="Century Gothic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2A2A2A"/>
        </a:solidFill>
        <a:uFillTx/>
        <a:latin typeface="Century Gothic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2A2A2A"/>
        </a:solidFill>
        <a:uFillTx/>
        <a:latin typeface="Century Gothic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2A2A2A"/>
        </a:solidFill>
        <a:uFillTx/>
        <a:latin typeface="Century Gothic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139819-0E3E-499B-81A8-4F9578668822}" type="slidenum">
              <a:t>1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44094B6-6E1A-4D64-B2D6-9861073C4628}" type="slidenum">
              <a:t>2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8EAAB2E-DD66-41B7-8C7A-452476E83284}" type="slidenum">
              <a:t>3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FC2C272-F5F9-4B17-A646-605BA92ACD94}" type="slidenum">
              <a:t>4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91AA9E0-E1E3-4C05-B92F-630DB0FA2A50}" type="slidenum">
              <a:t>5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2C333AC-EB0F-46AD-8B6E-637D65E96BDB}" type="slidenum">
              <a:t>6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162" y="2130436"/>
            <a:ext cx="10360501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513AA-0AFB-4B51-A374-4B607DE95D34}" type="datetimeFigureOut">
              <a:rPr lang="es-ES" smtClean="0"/>
              <a:t>11/03/2026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59A61-ED22-40EE-A27E-68B1095609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29027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26CFDAC-3F82-4842-B956-EDB352E8307A}" type="datetime1">
              <a:rPr lang="es-ES" smtClean="0"/>
              <a:pPr lvl="0"/>
              <a:t>11/03/2026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4A50A79-D31D-49CF-BD7E-E493881B5F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73747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6898" y="274649"/>
            <a:ext cx="2742486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441" y="274649"/>
            <a:ext cx="802431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65617DC-52AB-4D6B-B118-003183C94CE3}" type="datetime1">
              <a:rPr lang="es-ES" smtClean="0"/>
              <a:pPr lvl="0"/>
              <a:t>11/03/2026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909B564-1D6D-4344-9113-D52F99A48B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04586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40471B2-390D-4A20-8C72-D4A9949C0C0D}" type="datetime1">
              <a:rPr lang="es-ES" smtClean="0"/>
              <a:pPr lvl="0"/>
              <a:t>11/03/2026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BCFA7E-B68F-4C85-8B91-194B9A2329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7838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2833" y="440691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947C632-7D70-4619-92F1-9B91A4EF8971}" type="datetime1">
              <a:rPr lang="es-ES" smtClean="0"/>
              <a:pPr lvl="0"/>
              <a:t>11/03/2026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12044D9-227C-4DCC-B7C7-3890B04C99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59616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441" y="1600206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5986" y="1600206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40471B2-390D-4A20-8C72-D4A9949C0C0D}" type="datetime1">
              <a:rPr lang="es-ES" smtClean="0"/>
              <a:pPr lvl="0"/>
              <a:t>11/03/2026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BCFA7E-B68F-4C85-8B91-194B9A2329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275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EB58D88-1A19-4E34-90B0-D80B26F15D5C}" type="datetime1">
              <a:rPr lang="es-ES" smtClean="0"/>
              <a:pPr lvl="0"/>
              <a:t>11/03/2026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78B48F8-F55D-405F-8B07-E8BB305FA3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3234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40471B2-390D-4A20-8C72-D4A9949C0C0D}" type="datetime1">
              <a:rPr lang="es-ES" smtClean="0"/>
              <a:pPr lvl="0"/>
              <a:t>11/03/2026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BCFA7E-B68F-4C85-8B91-194B9A2329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92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43BB709-6E69-4731-8AD7-51C9C8B04FDB}" type="datetime1">
              <a:rPr lang="es-ES" smtClean="0"/>
              <a:pPr lvl="0"/>
              <a:t>11/03/2026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82CFE37-849D-4A83-984B-FC96367459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79200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449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5492" y="27306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449" y="1435103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CA9BE6F-61A3-45D0-B530-5CCD00FEB8A8}" type="datetime1">
              <a:rPr lang="es-ES" smtClean="0"/>
              <a:pPr lvl="0"/>
              <a:t>11/03/2026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DFB342C-E561-499F-991B-21F30C0FA7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383517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40471B2-390D-4A20-8C72-D4A9949C0C0D}" type="datetime1">
              <a:rPr lang="es-ES" smtClean="0"/>
              <a:pPr lvl="0"/>
              <a:t>11/03/2026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BCFA7E-B68F-4C85-8B91-194B9A2329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8371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441" y="1600206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441" y="635636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340471B2-390D-4A20-8C72-D4A9949C0C0D}" type="datetime1">
              <a:rPr lang="es-ES" smtClean="0"/>
              <a:pPr lvl="0"/>
              <a:t>11/03/2026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4515" y="635636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r>
              <a:rPr lang="es-ES" smtClean="0"/>
              <a:t>Agregar un pie de página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5326" y="635636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65BCFA7E-B68F-4C85-8B91-194B9A2329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3313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NAS-IMAGO\Imago\Congreso CISIA 365º\meeting-9289240_1920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0651"/>
            <a:ext cx="12188825" cy="677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ítulo 2"/>
          <p:cNvSpPr txBox="1"/>
          <p:nvPr/>
        </p:nvSpPr>
        <p:spPr>
          <a:xfrm>
            <a:off x="909836" y="2218176"/>
            <a:ext cx="950506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000" b="1" i="0" u="none" strike="noStrike" kern="1200" cap="none" spc="0" baseline="0" dirty="0" smtClean="0">
                <a:solidFill>
                  <a:srgbClr val="545454"/>
                </a:solidFill>
                <a:uFillTx/>
                <a:latin typeface="Arial Narrow" panose="020B0606020202030204" pitchFamily="34" charset="0"/>
              </a:rPr>
              <a:t>Nombre y APELLIDOS: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2000" b="1" i="0" u="none" strike="noStrike" kern="1200" cap="none" spc="0" baseline="0" dirty="0">
              <a:solidFill>
                <a:srgbClr val="545454"/>
              </a:solidFill>
              <a:uFillTx/>
              <a:latin typeface="Arial Narrow" panose="020B0606020202030204" pitchFamily="34" charset="0"/>
            </a:endParaRP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000" b="1" i="0" u="none" strike="noStrike" kern="1200" cap="none" spc="0" baseline="0" dirty="0" smtClean="0">
                <a:solidFill>
                  <a:srgbClr val="545454"/>
                </a:solidFill>
                <a:uFillTx/>
                <a:latin typeface="Arial Narrow" panose="020B0606020202030204" pitchFamily="34" charset="0"/>
              </a:rPr>
              <a:t>Filiación:</a:t>
            </a:r>
            <a:endParaRPr lang="es-ES" sz="2000" b="1" i="0" u="none" strike="noStrike" kern="1200" cap="none" spc="0" baseline="0" dirty="0">
              <a:solidFill>
                <a:srgbClr val="545454"/>
              </a:solidFill>
              <a:uFillTx/>
              <a:latin typeface="Arial Narrow" panose="020B0606020202030204" pitchFamily="34" charset="0"/>
            </a:endParaRPr>
          </a:p>
        </p:txBody>
      </p:sp>
      <p:sp>
        <p:nvSpPr>
          <p:cNvPr id="3" name="Subtítulo 2"/>
          <p:cNvSpPr txBox="1"/>
          <p:nvPr/>
        </p:nvSpPr>
        <p:spPr>
          <a:xfrm>
            <a:off x="2025211" y="332656"/>
            <a:ext cx="8208916" cy="136815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3200" b="1" i="0" u="none" strike="noStrike" kern="1200" cap="none" spc="0" baseline="0" dirty="0">
                <a:solidFill>
                  <a:srgbClr val="545454"/>
                </a:solidFill>
                <a:uFillTx/>
                <a:latin typeface="Arial Narrow" panose="020B0606020202030204" pitchFamily="34" charset="0"/>
              </a:rPr>
              <a:t>TÍTULO DE LA </a:t>
            </a:r>
            <a:r>
              <a:rPr lang="es-ES" sz="3200" b="1" dirty="0" smtClean="0">
                <a:solidFill>
                  <a:srgbClr val="545454"/>
                </a:solidFill>
                <a:latin typeface="Arial Narrow" panose="020B0606020202030204" pitchFamily="34" charset="0"/>
              </a:rPr>
              <a:t>PRESENTACIÓN</a:t>
            </a:r>
            <a:endParaRPr lang="es-ES" sz="3200" b="1" i="0" u="none" strike="noStrike" kern="1200" cap="none" spc="0" baseline="0" dirty="0">
              <a:solidFill>
                <a:srgbClr val="545454"/>
              </a:solidFill>
              <a:uFillTx/>
              <a:latin typeface="Arial Narrow" panose="020B0606020202030204" pitchFamily="34" charset="0"/>
            </a:endParaRPr>
          </a:p>
        </p:txBody>
      </p:sp>
      <p:pic>
        <p:nvPicPr>
          <p:cNvPr id="6" name="Picture 2" descr="\\NAS-IMAGO\Imago\Congreso CISIA 365º\Logos\Logo para multienví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706" y="4005064"/>
            <a:ext cx="5635410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ersonaje con auriculares hablando sobre el Congreso Internacional de IA 365º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5" t="4594" r="5604" b="30668"/>
          <a:stretch/>
        </p:blipFill>
        <p:spPr bwMode="auto">
          <a:xfrm>
            <a:off x="240659" y="174071"/>
            <a:ext cx="1338353" cy="119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891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0324" y="-106834"/>
            <a:ext cx="13320768" cy="7156962"/>
          </a:xfrm>
          <a:prstGeom prst="rect">
            <a:avLst/>
          </a:prstGeom>
        </p:spPr>
      </p:pic>
      <p:sp>
        <p:nvSpPr>
          <p:cNvPr id="2" name="Título 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texto 4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0" t="15464" r="26162" b="22435"/>
          <a:stretch/>
        </p:blipFill>
        <p:spPr>
          <a:xfrm>
            <a:off x="-98276" y="1"/>
            <a:ext cx="1233912" cy="980727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Marcador de contenido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6" r="21521"/>
          <a:stretch/>
        </p:blipFill>
        <p:spPr>
          <a:xfrm>
            <a:off x="0" y="0"/>
            <a:ext cx="11567019" cy="6858000"/>
          </a:xfrm>
        </p:spPr>
      </p:pic>
      <p:sp>
        <p:nvSpPr>
          <p:cNvPr id="2" name="Título 3"/>
          <p:cNvSpPr txBox="1">
            <a:spLocks noGrp="1"/>
          </p:cNvSpPr>
          <p:nvPr>
            <p:ph type="title"/>
          </p:nvPr>
        </p:nvSpPr>
        <p:spPr>
          <a:xfrm>
            <a:off x="2379405" y="268166"/>
            <a:ext cx="8744206" cy="1325559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Marcador de texto 6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contenido 8"/>
          <p:cNvSpPr txBox="1">
            <a:spLocks noGrp="1"/>
          </p:cNvSpPr>
          <p:nvPr>
            <p:ph type="body" sz="quarter" idx="3"/>
          </p:nvPr>
        </p:nvSpPr>
        <p:spPr>
          <a:xfrm>
            <a:off x="1217617" y="2743200"/>
            <a:ext cx="4709159" cy="3429000"/>
          </a:xfrm>
        </p:spPr>
        <p:txBody>
          <a:bodyPr anchor="t"/>
          <a:lstStyle/>
          <a:p>
            <a:endParaRPr lang="es-ES" dirty="0"/>
          </a:p>
        </p:txBody>
      </p:sp>
      <p:pic>
        <p:nvPicPr>
          <p:cNvPr id="13" name="12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0" t="15464" r="26162" b="22435"/>
          <a:stretch/>
        </p:blipFill>
        <p:spPr>
          <a:xfrm>
            <a:off x="10630916" y="5661248"/>
            <a:ext cx="1233912" cy="980727"/>
          </a:xfrm>
          <a:prstGeom prst="rect">
            <a:avLst/>
          </a:prstGeom>
        </p:spPr>
      </p:pic>
      <p:sp>
        <p:nvSpPr>
          <p:cNvPr id="14" name="1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23"/>
          <a:stretch/>
        </p:blipFill>
        <p:spPr>
          <a:xfrm>
            <a:off x="2710036" y="0"/>
            <a:ext cx="7762938" cy="6858000"/>
          </a:xfrm>
          <a:prstGeom prst="rect">
            <a:avLst/>
          </a:prstGeom>
        </p:spPr>
      </p:pic>
      <p:sp>
        <p:nvSpPr>
          <p:cNvPr id="2" name="Título 4"/>
          <p:cNvSpPr txBox="1">
            <a:spLocks noGrp="1"/>
          </p:cNvSpPr>
          <p:nvPr>
            <p:ph type="title"/>
          </p:nvPr>
        </p:nvSpPr>
        <p:spPr>
          <a:xfrm>
            <a:off x="531815" y="685802"/>
            <a:ext cx="4114800" cy="4038603"/>
          </a:xfrm>
        </p:spPr>
        <p:txBody>
          <a:bodyPr/>
          <a:lstStyle/>
          <a:p>
            <a:endParaRPr lang="es-ES"/>
          </a:p>
        </p:txBody>
      </p:sp>
      <p:sp>
        <p:nvSpPr>
          <p:cNvPr id="3" name="Marcador de texto 6"/>
          <p:cNvSpPr txBox="1">
            <a:spLocks noGrp="1"/>
          </p:cNvSpPr>
          <p:nvPr>
            <p:ph type="body" sz="half" idx="2"/>
          </p:nvPr>
        </p:nvSpPr>
        <p:spPr>
          <a:xfrm>
            <a:off x="531815" y="4876798"/>
            <a:ext cx="4114800" cy="1295403"/>
          </a:xfrm>
        </p:spPr>
        <p:txBody>
          <a:bodyPr/>
          <a:lstStyle/>
          <a:p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0" t="15464" r="26162" b="22435"/>
          <a:stretch/>
        </p:blipFill>
        <p:spPr>
          <a:xfrm>
            <a:off x="10989990" y="45522"/>
            <a:ext cx="1233912" cy="980727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1 Marcador de contenido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6" r="21521"/>
          <a:stretch/>
        </p:blipFill>
        <p:spPr>
          <a:xfrm>
            <a:off x="0" y="0"/>
            <a:ext cx="11567019" cy="6858000"/>
          </a:xfrm>
          <a:prstGeom prst="rect">
            <a:avLst/>
          </a:prstGeom>
        </p:spPr>
      </p:pic>
      <p:sp>
        <p:nvSpPr>
          <p:cNvPr id="2" name="Título 2"/>
          <p:cNvSpPr txBox="1">
            <a:spLocks noGrp="1"/>
          </p:cNvSpPr>
          <p:nvPr>
            <p:ph type="title"/>
          </p:nvPr>
        </p:nvSpPr>
        <p:spPr>
          <a:xfrm>
            <a:off x="531817" y="685802"/>
            <a:ext cx="4038603" cy="4038603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Marcador de posición de imagen 4" descr="Marcador de posición vacío para agregar una imagen. Haga clic en el marcador de posición y seleccione la imagen que desee agregar"/>
          <p:cNvSpPr txBox="1">
            <a:spLocks noGrp="1"/>
          </p:cNvSpPr>
          <p:nvPr>
            <p:ph type="pic" idx="1"/>
          </p:nvPr>
        </p:nvSpPr>
        <p:spPr>
          <a:xfrm>
            <a:off x="5919020" y="589936"/>
            <a:ext cx="5585594" cy="4639263"/>
          </a:xfrm>
        </p:spPr>
      </p:sp>
      <p:sp>
        <p:nvSpPr>
          <p:cNvPr id="3" name="Marcador de texto 6"/>
          <p:cNvSpPr txBox="1">
            <a:spLocks noGrp="1"/>
          </p:cNvSpPr>
          <p:nvPr>
            <p:ph type="body" sz="half" idx="2"/>
          </p:nvPr>
        </p:nvSpPr>
        <p:spPr>
          <a:xfrm>
            <a:off x="531817" y="4876798"/>
            <a:ext cx="4038603" cy="1295403"/>
          </a:xfrm>
        </p:spPr>
        <p:txBody>
          <a:bodyPr/>
          <a:lstStyle/>
          <a:p>
            <a:endParaRPr lang="es-ES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0" t="15464" r="26162" b="22435"/>
          <a:stretch/>
        </p:blipFill>
        <p:spPr>
          <a:xfrm>
            <a:off x="10630916" y="5517232"/>
            <a:ext cx="1233912" cy="980727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NAS-IMAGO\Imago\Congreso CISIA 365º\meeting-9289240_1920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7" y="1"/>
            <a:ext cx="12286188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ítulo 2"/>
          <p:cNvSpPr txBox="1"/>
          <p:nvPr/>
        </p:nvSpPr>
        <p:spPr>
          <a:xfrm>
            <a:off x="405780" y="4581128"/>
            <a:ext cx="11089232" cy="150760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1" i="0" u="none" strike="noStrike" kern="1200" cap="none" spc="0" baseline="0" dirty="0" smtClean="0">
                <a:solidFill>
                  <a:srgbClr val="545454"/>
                </a:solidFill>
                <a:uFillTx/>
                <a:latin typeface="Arial Narrow" panose="020B0606020202030204" pitchFamily="34" charset="0"/>
              </a:rPr>
              <a:t>Nombre y APELLIDOS:</a:t>
            </a:r>
            <a:endParaRPr lang="es-ES" sz="2400" b="1" i="0" u="none" strike="noStrike" kern="1200" cap="none" spc="0" baseline="0" dirty="0">
              <a:solidFill>
                <a:srgbClr val="545454"/>
              </a:solidFill>
              <a:uFillTx/>
              <a:latin typeface="Arial Narrow" panose="020B0606020202030204" pitchFamily="34" charset="0"/>
            </a:endParaRP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1" i="0" u="none" strike="noStrike" kern="1200" cap="none" spc="0" baseline="0" dirty="0" smtClean="0">
                <a:solidFill>
                  <a:srgbClr val="545454"/>
                </a:solidFill>
                <a:uFillTx/>
                <a:latin typeface="Arial Narrow" panose="020B0606020202030204" pitchFamily="34" charset="0"/>
              </a:rPr>
              <a:t>Filiación: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1" dirty="0" smtClean="0">
                <a:solidFill>
                  <a:srgbClr val="545454"/>
                </a:solidFill>
                <a:latin typeface="Arial Narrow" panose="020B0606020202030204" pitchFamily="34" charset="0"/>
              </a:rPr>
              <a:t>Correo:</a:t>
            </a:r>
            <a:endParaRPr lang="es-ES" sz="2400" b="1" i="0" u="none" strike="noStrike" kern="1200" cap="none" spc="0" baseline="0" dirty="0">
              <a:solidFill>
                <a:srgbClr val="545454"/>
              </a:solidFill>
              <a:uFillTx/>
              <a:latin typeface="Arial Narrow" panose="020B0606020202030204" pitchFamily="34" charset="0"/>
            </a:endParaRP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2000" b="1" i="0" u="none" strike="noStrike" kern="1200" cap="none" spc="0" baseline="0" dirty="0">
              <a:solidFill>
                <a:srgbClr val="545454"/>
              </a:solidFill>
              <a:uFillTx/>
              <a:latin typeface="Century Gothic"/>
            </a:endParaRPr>
          </a:p>
        </p:txBody>
      </p:sp>
      <p:sp>
        <p:nvSpPr>
          <p:cNvPr id="3" name="Subtítulo 2"/>
          <p:cNvSpPr txBox="1"/>
          <p:nvPr/>
        </p:nvSpPr>
        <p:spPr>
          <a:xfrm>
            <a:off x="1485900" y="308633"/>
            <a:ext cx="8208916" cy="6316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3200" b="1" i="0" u="none" strike="noStrike" kern="1200" cap="none" spc="0" baseline="0" dirty="0" smtClean="0">
                <a:solidFill>
                  <a:srgbClr val="FF4B4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ial Narrow" panose="020B0606020202030204" pitchFamily="34" charset="0"/>
              </a:rPr>
              <a:t>¿Sueña</a:t>
            </a:r>
            <a:r>
              <a:rPr lang="es-ES" sz="3200" b="1" i="0" u="none" strike="noStrike" kern="1200" cap="none" spc="0" dirty="0" smtClean="0">
                <a:solidFill>
                  <a:srgbClr val="FF4B4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ial Narrow" panose="020B0606020202030204" pitchFamily="34" charset="0"/>
              </a:rPr>
              <a:t> la IA con humanos generativos?</a:t>
            </a:r>
            <a:endParaRPr lang="es-ES" sz="3200" b="1" i="0" u="none" strike="noStrike" kern="1200" cap="none" spc="0" baseline="0" dirty="0">
              <a:solidFill>
                <a:srgbClr val="FF4B4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Arial Narrow" panose="020B0606020202030204" pitchFamily="34" charset="0"/>
            </a:endParaRPr>
          </a:p>
        </p:txBody>
      </p:sp>
      <p:sp>
        <p:nvSpPr>
          <p:cNvPr id="4" name="Rectángulo 14"/>
          <p:cNvSpPr/>
          <p:nvPr/>
        </p:nvSpPr>
        <p:spPr>
          <a:xfrm>
            <a:off x="5266322" y="2288706"/>
            <a:ext cx="3168350" cy="64807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3200" b="1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</a:rPr>
              <a:t>CINIBER</a:t>
            </a:r>
          </a:p>
        </p:txBody>
      </p:sp>
      <p:pic>
        <p:nvPicPr>
          <p:cNvPr id="6" name="Picture 2" descr="\\NAS-IMAGO\Imago\Congreso CISIA 365º\Logos\Logo para multienví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702" y="1236309"/>
            <a:ext cx="6100850" cy="2104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ersonaje con auriculares hablando sobre el Congreso Internacional de IA 365º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5" t="4594" r="5604" b="30668"/>
          <a:stretch/>
        </p:blipFill>
        <p:spPr bwMode="auto">
          <a:xfrm>
            <a:off x="10641814" y="143646"/>
            <a:ext cx="1338353" cy="119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ítulo 2"/>
          <p:cNvSpPr txBox="1"/>
          <p:nvPr/>
        </p:nvSpPr>
        <p:spPr>
          <a:xfrm>
            <a:off x="1678923" y="6098600"/>
            <a:ext cx="8208916" cy="6316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Nos vemos en el CISIA 365º 2027</a:t>
            </a:r>
            <a:endParaRPr lang="es-ES" sz="3200" b="1" i="0" u="none" strike="noStrike" kern="1200" cap="none" spc="0" baseline="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Arial Narrow" panose="020B0606020202030204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042351" y="3688418"/>
            <a:ext cx="9482059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800" b="1" dirty="0">
                <a:solidFill>
                  <a:srgbClr val="0070C0"/>
                </a:solidFill>
                <a:latin typeface="Arial Narrow" panose="020B0606020202030204" pitchFamily="34" charset="0"/>
              </a:rPr>
              <a:t>GRACIAS, OBRIGADOS, GRAZIE, MERCI, THANK YOU, </a:t>
            </a:r>
            <a:r>
              <a:rPr lang="ja-JP" altLang="es-ES" sz="2800" b="1" dirty="0">
                <a:solidFill>
                  <a:srgbClr val="0070C0"/>
                </a:solidFill>
                <a:latin typeface="Arial Narrow" panose="020B0606020202030204" pitchFamily="34" charset="0"/>
              </a:rPr>
              <a:t>谢谢</a:t>
            </a:r>
            <a:endParaRPr lang="es-ES" sz="2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2636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</TotalTime>
  <Words>53</Words>
  <Application>Microsoft Office PowerPoint</Application>
  <PresentationFormat>Personalizado</PresentationFormat>
  <Paragraphs>17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Almudena Barrientos Báez</dc:creator>
  <cp:lastModifiedBy>Fórum XXI</cp:lastModifiedBy>
  <cp:revision>12</cp:revision>
  <dcterms:created xsi:type="dcterms:W3CDTF">2026-01-24T18:37:39Z</dcterms:created>
  <dcterms:modified xsi:type="dcterms:W3CDTF">2026-03-11T18:52:10Z</dcterms:modified>
</cp:coreProperties>
</file>