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56" r:id="rId2"/>
    <p:sldId id="263" r:id="rId3"/>
    <p:sldId id="265" r:id="rId4"/>
    <p:sldId id="274" r:id="rId5"/>
    <p:sldId id="269" r:id="rId6"/>
    <p:sldId id="275" r:id="rId7"/>
  </p:sldIdLst>
  <p:sldSz cx="12188825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696" y="-186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A9AD57-34D2-40EF-B706-F02667C04C61}" type="datetime1">
              <a: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26/02/2026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12DAFB9-C53A-482F-86D3-953A16EF13D9}" type="slidenum">
              <a:t>‹Nº›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77229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CA2B634F-EBC7-478A-8784-9AC226A93AC4}" type="datetime1">
              <a:rPr lang="es-ES"/>
              <a:pPr lvl="0"/>
              <a:t>26/02/2026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B2B68566-F483-4F67-A37E-8A751767F68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5453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7DDE342-3A4F-405D-AF89-7E0A5E9A0F6A}" type="slidenum">
              <a:t>1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4094B6-6E1A-4D64-B2D6-9861073C4628}" type="slidenum">
              <a:t>2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EAAB2E-DD66-41B7-8C7A-452476E83284}" type="slidenum">
              <a:t>3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FC2C272-F5F9-4B17-A646-605BA92ACD94}" type="slidenum">
              <a:t>4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1AA9E0-E1E3-4C05-B92F-630DB0FA2A50}" type="slidenum">
              <a:t>5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5FB5F8-3CFE-41C4-B2B6-96A33FC33578}" type="slidenum">
              <a:t>6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162" y="2130436"/>
            <a:ext cx="10360501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513AA-0AFB-4B51-A374-4B607DE95D34}" type="datetimeFigureOut">
              <a:rPr lang="es-ES" smtClean="0"/>
              <a:t>26/02/2026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9A61-ED22-40EE-A27E-68B1095609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29027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26CFDAC-3F82-4842-B956-EDB352E8307A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A50A79-D31D-49CF-BD7E-E493881B5F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73747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6898" y="274649"/>
            <a:ext cx="2742486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441" y="274649"/>
            <a:ext cx="802431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65617DC-52AB-4D6B-B118-003183C94CE3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909B564-1D6D-4344-9113-D52F99A48B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4586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838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833" y="440691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947C632-7D70-4619-92F1-9B91A4EF8971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2044D9-227C-4DCC-B7C7-3890B04C9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9616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441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5986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275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EB58D88-1A19-4E34-90B0-D80B26F15D5C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8B48F8-F55D-405F-8B07-E8BB305FA3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3234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92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43BB709-6E69-4731-8AD7-51C9C8B04FDB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2CFE37-849D-4A83-984B-FC96367459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79200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449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5492" y="27306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449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CA9BE6F-61A3-45D0-B530-5CCD00FEB8A8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FB342C-E561-499F-991B-21F30C0FA7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38351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8371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441" y="1600206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441" y="635636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340471B2-390D-4A20-8C72-D4A9949C0C0D}" type="datetime1">
              <a:rPr lang="es-ES" smtClean="0"/>
              <a:pPr lvl="0"/>
              <a:t>26/02/2026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4515" y="635636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5326" y="635636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331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/>
          <p:nvPr/>
        </p:nvSpPr>
        <p:spPr>
          <a:xfrm>
            <a:off x="1454242" y="5124127"/>
            <a:ext cx="927928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 dirty="0">
                <a:solidFill>
                  <a:srgbClr val="CC00CC"/>
                </a:solidFill>
                <a:uFillTx/>
                <a:latin typeface="Century Gothic"/>
              </a:rPr>
              <a:t>NOMBRE Y APELLIDOS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 dirty="0">
                <a:solidFill>
                  <a:srgbClr val="CC00CC"/>
                </a:solidFill>
                <a:uFillTx/>
                <a:latin typeface="Century Gothic"/>
              </a:rPr>
              <a:t>FILIACIÓN</a:t>
            </a:r>
          </a:p>
        </p:txBody>
      </p:sp>
      <p:sp>
        <p:nvSpPr>
          <p:cNvPr id="3" name="Subtítulo 2"/>
          <p:cNvSpPr txBox="1"/>
          <p:nvPr/>
        </p:nvSpPr>
        <p:spPr>
          <a:xfrm>
            <a:off x="1476438" y="3937620"/>
            <a:ext cx="9257084" cy="5715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 dirty="0">
                <a:solidFill>
                  <a:srgbClr val="7030A0"/>
                </a:solidFill>
                <a:uFillTx/>
                <a:latin typeface="Century Gothic"/>
              </a:rPr>
              <a:t>TÍTULO DE LA PONENCIA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9" b="4966"/>
          <a:stretch/>
        </p:blipFill>
        <p:spPr>
          <a:xfrm>
            <a:off x="2205980" y="118603"/>
            <a:ext cx="7754420" cy="345441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0324" y="-106834"/>
            <a:ext cx="13320768" cy="7156962"/>
          </a:xfrm>
          <a:prstGeom prst="rect">
            <a:avLst/>
          </a:prstGeom>
        </p:spPr>
      </p:pic>
      <p:sp>
        <p:nvSpPr>
          <p:cNvPr id="2" name="Título 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4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-98276" y="1"/>
            <a:ext cx="1233912" cy="9807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Marcador de contenido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6" r="21521"/>
          <a:stretch/>
        </p:blipFill>
        <p:spPr>
          <a:xfrm>
            <a:off x="0" y="0"/>
            <a:ext cx="11567019" cy="6858000"/>
          </a:xfrm>
        </p:spPr>
      </p:pic>
      <p:sp>
        <p:nvSpPr>
          <p:cNvPr id="2" name="Título 3"/>
          <p:cNvSpPr txBox="1">
            <a:spLocks noGrp="1"/>
          </p:cNvSpPr>
          <p:nvPr>
            <p:ph type="title"/>
          </p:nvPr>
        </p:nvSpPr>
        <p:spPr>
          <a:xfrm>
            <a:off x="2379405" y="268166"/>
            <a:ext cx="8744206" cy="1325559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contenido 8"/>
          <p:cNvSpPr txBox="1">
            <a:spLocks noGrp="1"/>
          </p:cNvSpPr>
          <p:nvPr>
            <p:ph type="body" sz="quarter" idx="3"/>
          </p:nvPr>
        </p:nvSpPr>
        <p:spPr>
          <a:xfrm>
            <a:off x="1217617" y="2743200"/>
            <a:ext cx="4709159" cy="3429000"/>
          </a:xfrm>
        </p:spPr>
        <p:txBody>
          <a:bodyPr anchor="t"/>
          <a:lstStyle/>
          <a:p>
            <a:endParaRPr lang="es-ES" dirty="0"/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10630916" y="5661248"/>
            <a:ext cx="1233912" cy="980727"/>
          </a:xfrm>
          <a:prstGeom prst="rect">
            <a:avLst/>
          </a:prstGeom>
        </p:spPr>
      </p:pic>
      <p:sp>
        <p:nvSpPr>
          <p:cNvPr id="14" name="1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3"/>
          <a:stretch/>
        </p:blipFill>
        <p:spPr>
          <a:xfrm>
            <a:off x="2710036" y="0"/>
            <a:ext cx="7762938" cy="6858000"/>
          </a:xfrm>
          <a:prstGeom prst="rect">
            <a:avLst/>
          </a:prstGeom>
        </p:spPr>
      </p:pic>
      <p:sp>
        <p:nvSpPr>
          <p:cNvPr id="2" name="Título 4"/>
          <p:cNvSpPr txBox="1">
            <a:spLocks noGrp="1"/>
          </p:cNvSpPr>
          <p:nvPr>
            <p:ph type="title"/>
          </p:nvPr>
        </p:nvSpPr>
        <p:spPr>
          <a:xfrm>
            <a:off x="531815" y="685802"/>
            <a:ext cx="4114800" cy="4038603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sz="half" idx="2"/>
          </p:nvPr>
        </p:nvSpPr>
        <p:spPr>
          <a:xfrm>
            <a:off x="531815" y="4876798"/>
            <a:ext cx="4114800" cy="1295403"/>
          </a:xfrm>
        </p:spPr>
        <p:txBody>
          <a:bodyPr/>
          <a:lstStyle/>
          <a:p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10989990" y="45522"/>
            <a:ext cx="1233912" cy="9807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1 Marcador de contenido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6" r="21521"/>
          <a:stretch/>
        </p:blipFill>
        <p:spPr>
          <a:xfrm>
            <a:off x="0" y="0"/>
            <a:ext cx="11567019" cy="6858000"/>
          </a:xfrm>
          <a:prstGeom prst="rect">
            <a:avLst/>
          </a:prstGeom>
        </p:spPr>
      </p:pic>
      <p:sp>
        <p:nvSpPr>
          <p:cNvPr id="2" name="Título 2"/>
          <p:cNvSpPr txBox="1">
            <a:spLocks noGrp="1"/>
          </p:cNvSpPr>
          <p:nvPr>
            <p:ph type="title"/>
          </p:nvPr>
        </p:nvSpPr>
        <p:spPr>
          <a:xfrm>
            <a:off x="531817" y="685802"/>
            <a:ext cx="4038603" cy="403860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posición de imagen 4" descr="Marcador de posición vacío para agregar una imagen. Haga clic en el marcador de posición y seleccione la imagen que desee agregar"/>
          <p:cNvSpPr txBox="1">
            <a:spLocks noGrp="1"/>
          </p:cNvSpPr>
          <p:nvPr>
            <p:ph type="pic" idx="1"/>
          </p:nvPr>
        </p:nvSpPr>
        <p:spPr>
          <a:xfrm>
            <a:off x="5919020" y="589936"/>
            <a:ext cx="5585594" cy="4639263"/>
          </a:xfrm>
        </p:spPr>
      </p:sp>
      <p:sp>
        <p:nvSpPr>
          <p:cNvPr id="3" name="Marcador de texto 6"/>
          <p:cNvSpPr txBox="1">
            <a:spLocks noGrp="1"/>
          </p:cNvSpPr>
          <p:nvPr>
            <p:ph type="body" sz="half" idx="2"/>
          </p:nvPr>
        </p:nvSpPr>
        <p:spPr>
          <a:xfrm>
            <a:off x="531817" y="4876798"/>
            <a:ext cx="4038603" cy="1295403"/>
          </a:xfrm>
        </p:spPr>
        <p:txBody>
          <a:bodyPr/>
          <a:lstStyle/>
          <a:p>
            <a:endParaRPr lang="es-ES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10630916" y="5517232"/>
            <a:ext cx="1233912" cy="9807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2" r="7332"/>
          <a:stretch/>
        </p:blipFill>
        <p:spPr>
          <a:xfrm>
            <a:off x="477787" y="0"/>
            <a:ext cx="10585177" cy="6824653"/>
          </a:xfrm>
          <a:prstGeom prst="rect">
            <a:avLst/>
          </a:prstGeom>
        </p:spPr>
      </p:pic>
      <p:sp>
        <p:nvSpPr>
          <p:cNvPr id="2" name="Subtítulo 2"/>
          <p:cNvSpPr txBox="1"/>
          <p:nvPr/>
        </p:nvSpPr>
        <p:spPr>
          <a:xfrm>
            <a:off x="837828" y="4723304"/>
            <a:ext cx="10216326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 dirty="0">
                <a:solidFill>
                  <a:srgbClr val="CC00CC"/>
                </a:solidFill>
                <a:uFillTx/>
                <a:latin typeface="Century Gothic"/>
              </a:rPr>
              <a:t>NOMBRE Y APELLIDOS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 dirty="0">
                <a:solidFill>
                  <a:srgbClr val="CC00CC"/>
                </a:solidFill>
                <a:uFillTx/>
                <a:latin typeface="Century Gothic"/>
              </a:rPr>
              <a:t>FILIACIÓN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3200" b="1" i="0" u="none" strike="noStrike" kern="1200" cap="none" spc="0" baseline="0" dirty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3" name="Subtítulo 2"/>
          <p:cNvSpPr txBox="1"/>
          <p:nvPr/>
        </p:nvSpPr>
        <p:spPr>
          <a:xfrm>
            <a:off x="837828" y="1439822"/>
            <a:ext cx="10216325" cy="32853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lvl="0" algn="ctr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5400" b="1" i="0" u="none" strike="noStrike" kern="1200" cap="none" spc="0" baseline="0" dirty="0">
                <a:solidFill>
                  <a:srgbClr val="7030A0"/>
                </a:solidFill>
                <a:uFillTx/>
                <a:latin typeface="Century Gothic"/>
              </a:rPr>
              <a:t>GRACIAS, </a:t>
            </a:r>
            <a:r>
              <a:rPr lang="es-ES" sz="5400" b="1" i="0" u="none" strike="noStrike" kern="1200" cap="none" spc="0" baseline="0" dirty="0" err="1">
                <a:solidFill>
                  <a:srgbClr val="7030A0"/>
                </a:solidFill>
                <a:uFillTx/>
                <a:latin typeface="Century Gothic"/>
              </a:rPr>
              <a:t>OBRIGADOS</a:t>
            </a:r>
            <a:r>
              <a:rPr lang="es-ES" sz="5400" b="1" i="0" u="none" strike="noStrike" kern="1200" cap="none" spc="0" baseline="0" dirty="0">
                <a:solidFill>
                  <a:srgbClr val="7030A0"/>
                </a:solidFill>
                <a:uFillTx/>
                <a:latin typeface="Century Gothic"/>
              </a:rPr>
              <a:t>, </a:t>
            </a:r>
            <a:r>
              <a:rPr lang="es-ES" sz="5400" b="1" i="0" u="none" strike="noStrike" kern="1200" cap="none" spc="0" baseline="0" dirty="0" err="1" smtClean="0">
                <a:solidFill>
                  <a:srgbClr val="7030A0"/>
                </a:solidFill>
                <a:uFillTx/>
                <a:latin typeface="Century Gothic"/>
              </a:rPr>
              <a:t>GRAZIE</a:t>
            </a:r>
            <a:r>
              <a:rPr lang="es-ES" sz="5400" b="1" i="0" u="none" strike="noStrike" kern="1200" cap="none" spc="0" baseline="0" dirty="0" smtClean="0">
                <a:solidFill>
                  <a:srgbClr val="7030A0"/>
                </a:solidFill>
                <a:uFillTx/>
                <a:latin typeface="Century Gothic"/>
              </a:rPr>
              <a:t>, </a:t>
            </a:r>
            <a:r>
              <a:rPr lang="es-ES" sz="5400" b="1" i="0" u="none" strike="noStrike" kern="1200" cap="none" spc="0" baseline="0" dirty="0" err="1" smtClean="0">
                <a:solidFill>
                  <a:srgbClr val="7030A0"/>
                </a:solidFill>
                <a:uFillTx/>
                <a:latin typeface="Century Gothic"/>
              </a:rPr>
              <a:t>MERCI</a:t>
            </a:r>
            <a:r>
              <a:rPr lang="es-ES" sz="5400" b="1" i="0" u="none" strike="noStrike" kern="1200" cap="none" spc="0" baseline="0" dirty="0" smtClean="0">
                <a:solidFill>
                  <a:srgbClr val="7030A0"/>
                </a:solidFill>
                <a:uFillTx/>
                <a:latin typeface="Century Gothic"/>
              </a:rPr>
              <a:t>,</a:t>
            </a:r>
            <a:r>
              <a:rPr lang="es-ES" sz="5400" b="1" i="0" u="none" strike="noStrike" kern="1200" cap="none" spc="0" dirty="0" smtClean="0">
                <a:solidFill>
                  <a:srgbClr val="7030A0"/>
                </a:solidFill>
                <a:uFillTx/>
                <a:latin typeface="Century Gothic"/>
              </a:rPr>
              <a:t> </a:t>
            </a:r>
            <a:r>
              <a:rPr lang="es-ES" sz="5400" b="1" i="0" u="none" strike="noStrike" kern="1200" cap="none" spc="0" dirty="0" err="1" smtClean="0">
                <a:solidFill>
                  <a:srgbClr val="7030A0"/>
                </a:solidFill>
                <a:uFillTx/>
                <a:latin typeface="Century Gothic"/>
              </a:rPr>
              <a:t>THANK</a:t>
            </a:r>
            <a:r>
              <a:rPr lang="es-ES" sz="5400" b="1" i="0" u="none" strike="noStrike" kern="1200" cap="none" spc="0" dirty="0" smtClean="0">
                <a:solidFill>
                  <a:srgbClr val="7030A0"/>
                </a:solidFill>
                <a:uFillTx/>
                <a:latin typeface="Century Gothic"/>
              </a:rPr>
              <a:t> </a:t>
            </a:r>
            <a:r>
              <a:rPr lang="es-ES" sz="5400" b="1" i="0" u="none" strike="noStrike" kern="1200" cap="none" spc="0" dirty="0" err="1" smtClean="0">
                <a:solidFill>
                  <a:srgbClr val="7030A0"/>
                </a:solidFill>
                <a:uFillTx/>
                <a:latin typeface="Century Gothic"/>
              </a:rPr>
              <a:t>YOU</a:t>
            </a:r>
            <a:r>
              <a:rPr lang="es-ES" sz="5400" b="1" i="0" u="none" strike="noStrike" kern="1200" cap="none" spc="0" dirty="0" smtClean="0">
                <a:solidFill>
                  <a:srgbClr val="7030A0"/>
                </a:solidFill>
                <a:uFillTx/>
                <a:latin typeface="Century Gothic"/>
              </a:rPr>
              <a:t>, </a:t>
            </a:r>
            <a:r>
              <a:rPr lang="ja-JP" altLang="es-ES" sz="5400" b="1" dirty="0">
                <a:solidFill>
                  <a:srgbClr val="7030A0"/>
                </a:solidFill>
                <a:latin typeface="Century Gothic"/>
              </a:rPr>
              <a:t>谢谢</a:t>
            </a:r>
            <a:endParaRPr lang="es-ES" sz="5400" b="1" i="0" u="none" strike="noStrike" kern="1200" cap="none" spc="0" baseline="0" dirty="0">
              <a:solidFill>
                <a:srgbClr val="7030A0"/>
              </a:solidFill>
              <a:uFillTx/>
              <a:latin typeface="Century Gothic"/>
            </a:endParaRPr>
          </a:p>
        </p:txBody>
      </p:sp>
      <p:sp>
        <p:nvSpPr>
          <p:cNvPr id="4" name="Rectángulo 14"/>
          <p:cNvSpPr/>
          <p:nvPr/>
        </p:nvSpPr>
        <p:spPr>
          <a:xfrm>
            <a:off x="5266324" y="2288708"/>
            <a:ext cx="3168349" cy="6480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3200" b="1" i="0" u="none" strike="noStrike" kern="1200" cap="none" spc="0" baseline="0" dirty="0">
              <a:solidFill>
                <a:srgbClr val="FFFFFF"/>
              </a:solidFill>
              <a:uFillTx/>
              <a:latin typeface="Century Gothic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1" t="15464" r="26161" b="22435"/>
          <a:stretch/>
        </p:blipFill>
        <p:spPr>
          <a:xfrm>
            <a:off x="11054154" y="-5194"/>
            <a:ext cx="1134671" cy="95853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31</Words>
  <Application>Microsoft Office PowerPoint</Application>
  <PresentationFormat>Personalizado</PresentationFormat>
  <Paragraphs>12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Barrientos Báez</dc:creator>
  <cp:lastModifiedBy>FÓRUM XXI - HISIN</cp:lastModifiedBy>
  <cp:revision>11</cp:revision>
  <dcterms:created xsi:type="dcterms:W3CDTF">2026-01-24T18:37:39Z</dcterms:created>
  <dcterms:modified xsi:type="dcterms:W3CDTF">2026-02-26T16:25:51Z</dcterms:modified>
</cp:coreProperties>
</file>